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2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FE92D-D3C7-402B-8FBB-1D4CA27FFFC8}" type="datetimeFigureOut">
              <a:rPr kumimoji="1" lang="ja-JP" altLang="en-US" smtClean="0"/>
              <a:t>2015/4/27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DDB2-313E-4A77-9415-75FAD51CB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67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FE92D-D3C7-402B-8FBB-1D4CA27FFFC8}" type="datetimeFigureOut">
              <a:rPr kumimoji="1" lang="ja-JP" altLang="en-US" smtClean="0"/>
              <a:t>2015/4/27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DDB2-313E-4A77-9415-75FAD51CB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8154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FE92D-D3C7-402B-8FBB-1D4CA27FFFC8}" type="datetimeFigureOut">
              <a:rPr kumimoji="1" lang="ja-JP" altLang="en-US" smtClean="0"/>
              <a:t>2015/4/27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DDB2-313E-4A77-9415-75FAD51CB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716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FE92D-D3C7-402B-8FBB-1D4CA27FFFC8}" type="datetimeFigureOut">
              <a:rPr kumimoji="1" lang="ja-JP" altLang="en-US" smtClean="0"/>
              <a:t>2015/4/27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DDB2-313E-4A77-9415-75FAD51CB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807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FE92D-D3C7-402B-8FBB-1D4CA27FFFC8}" type="datetimeFigureOut">
              <a:rPr kumimoji="1" lang="ja-JP" altLang="en-US" smtClean="0"/>
              <a:t>2015/4/27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DDB2-313E-4A77-9415-75FAD51CB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02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FE92D-D3C7-402B-8FBB-1D4CA27FFFC8}" type="datetimeFigureOut">
              <a:rPr kumimoji="1" lang="ja-JP" altLang="en-US" smtClean="0"/>
              <a:t>2015/4/27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DDB2-313E-4A77-9415-75FAD51CB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14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FE92D-D3C7-402B-8FBB-1D4CA27FFFC8}" type="datetimeFigureOut">
              <a:rPr kumimoji="1" lang="ja-JP" altLang="en-US" smtClean="0"/>
              <a:t>2015/4/27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DDB2-313E-4A77-9415-75FAD51CB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34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FE92D-D3C7-402B-8FBB-1D4CA27FFFC8}" type="datetimeFigureOut">
              <a:rPr kumimoji="1" lang="ja-JP" altLang="en-US" smtClean="0"/>
              <a:t>2015/4/27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DDB2-313E-4A77-9415-75FAD51CB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619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FE92D-D3C7-402B-8FBB-1D4CA27FFFC8}" type="datetimeFigureOut">
              <a:rPr kumimoji="1" lang="ja-JP" altLang="en-US" smtClean="0"/>
              <a:t>2015/4/27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DDB2-313E-4A77-9415-75FAD51CB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FE92D-D3C7-402B-8FBB-1D4CA27FFFC8}" type="datetimeFigureOut">
              <a:rPr kumimoji="1" lang="ja-JP" altLang="en-US" smtClean="0"/>
              <a:t>2015/4/27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DDB2-313E-4A77-9415-75FAD51CB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41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FE92D-D3C7-402B-8FBB-1D4CA27FFFC8}" type="datetimeFigureOut">
              <a:rPr kumimoji="1" lang="ja-JP" altLang="en-US" smtClean="0"/>
              <a:t>2015/4/27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DDB2-313E-4A77-9415-75FAD51CB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73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FE92D-D3C7-402B-8FBB-1D4CA27FFFC8}" type="datetimeFigureOut">
              <a:rPr kumimoji="1" lang="ja-JP" altLang="en-US" smtClean="0"/>
              <a:t>2015/4/27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6DDB2-313E-4A77-9415-75FAD51CB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55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4" y="2151080"/>
            <a:ext cx="6728455" cy="4819467"/>
          </a:xfrm>
          <a:prstGeom prst="rect">
            <a:avLst/>
          </a:prstGeom>
          <a:effectLst/>
        </p:spPr>
      </p:pic>
      <p:sp>
        <p:nvSpPr>
          <p:cNvPr id="46" name="角丸四角形 45"/>
          <p:cNvSpPr/>
          <p:nvPr/>
        </p:nvSpPr>
        <p:spPr>
          <a:xfrm>
            <a:off x="3090722" y="5074254"/>
            <a:ext cx="597474" cy="2422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角丸四角形 46"/>
          <p:cNvSpPr/>
          <p:nvPr/>
        </p:nvSpPr>
        <p:spPr>
          <a:xfrm>
            <a:off x="3085705" y="5793868"/>
            <a:ext cx="597474" cy="2422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角丸四角形 47"/>
          <p:cNvSpPr/>
          <p:nvPr/>
        </p:nvSpPr>
        <p:spPr>
          <a:xfrm>
            <a:off x="3090722" y="6154298"/>
            <a:ext cx="597474" cy="2422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50" y="2145669"/>
            <a:ext cx="2778210" cy="2083658"/>
          </a:xfrm>
          <a:prstGeom prst="rect">
            <a:avLst/>
          </a:prstGeom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650102" y="363739"/>
            <a:ext cx="4207898" cy="1733075"/>
          </a:xfrm>
          <a:noFill/>
        </p:spPr>
        <p:txBody>
          <a:bodyPr>
            <a:noAutofit/>
          </a:bodyPr>
          <a:lstStyle/>
          <a:p>
            <a:pPr algn="l"/>
            <a:r>
              <a:rPr kumimoji="1" lang="ja-JP" altLang="en-US" sz="5400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売上げ向上</a:t>
            </a:r>
          </a:p>
          <a:p>
            <a:pPr algn="l"/>
            <a:r>
              <a:rPr kumimoji="1" lang="ja-JP" altLang="en-US" sz="5400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支援セミナー</a:t>
            </a:r>
            <a:endParaRPr kumimoji="1" lang="ja-JP" altLang="en-US" sz="5400" dirty="0">
              <a:ln w="952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12512" y="5395509"/>
            <a:ext cx="614736" cy="62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09" y="23847"/>
            <a:ext cx="2395430" cy="235900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041520" y="2335916"/>
            <a:ext cx="4789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FFC000"/>
                </a:solidFill>
                <a:effectLst>
                  <a:glow rad="114300">
                    <a:schemeClr val="tx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売上アップを目指せ</a:t>
            </a:r>
            <a:endParaRPr kumimoji="1" lang="ja-JP" altLang="en-US" sz="4000" dirty="0">
              <a:solidFill>
                <a:srgbClr val="FFC000"/>
              </a:solidFill>
              <a:effectLst>
                <a:glow rad="114300">
                  <a:schemeClr val="tx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7486" y="4506730"/>
            <a:ext cx="77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講師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30625" y="4244918"/>
            <a:ext cx="21901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こやなぎ　　　　よしてる</a:t>
            </a:r>
          </a:p>
          <a:p>
            <a:r>
              <a:rPr lang="ja-JP" altLang="en-US" sz="2400" dirty="0" smtClean="0"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小柳　剛照</a:t>
            </a:r>
            <a:r>
              <a:rPr kumimoji="1" lang="ja-JP" altLang="en-US" dirty="0" smtClean="0"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dirty="0" smtClean="0"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  <a:latin typeface="+mn-ea"/>
              </a:rPr>
              <a:t>氏</a:t>
            </a:r>
            <a:endParaRPr kumimoji="1" lang="ja-JP" altLang="en-US" dirty="0">
              <a:effectLst>
                <a:outerShdw blurRad="50800" dist="38100" algn="l" rotWithShape="0">
                  <a:schemeClr val="bg1">
                    <a:alpha val="40000"/>
                  </a:schemeClr>
                </a:outerShdw>
              </a:effectLst>
              <a:latin typeface="+mn-ea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3142715" y="4086697"/>
            <a:ext cx="597474" cy="2422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138777" y="4062477"/>
            <a:ext cx="679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/>
              <a:t>日　時</a:t>
            </a:r>
            <a:endParaRPr kumimoji="1" lang="ja-JP" altLang="en-US" sz="14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480653" y="3816256"/>
            <a:ext cx="3496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  ５月</a:t>
            </a:r>
            <a:r>
              <a:rPr kumimoji="1" lang="en-US" altLang="ja-JP" sz="32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28</a:t>
            </a:r>
            <a:r>
              <a:rPr kumimoji="1" lang="ja-JP" altLang="en-US" sz="32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（木）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</a:p>
          <a:p>
            <a:r>
              <a:rPr lang="ja-JP" altLang="en-US" sz="1400" dirty="0" smtClean="0">
                <a:latin typeface="+mn-ea"/>
              </a:rPr>
              <a:t>　</a:t>
            </a:r>
            <a:r>
              <a:rPr lang="ja-JP" altLang="en-US" sz="1400" dirty="0" smtClean="0">
                <a:latin typeface="+mn-ea"/>
              </a:rPr>
              <a:t>受付</a:t>
            </a:r>
            <a:r>
              <a:rPr lang="en-US" altLang="ja-JP" sz="1400" dirty="0" smtClean="0">
                <a:latin typeface="+mn-ea"/>
              </a:rPr>
              <a:t>15</a:t>
            </a:r>
            <a:r>
              <a:rPr lang="ja-JP" altLang="en-US" sz="1400" dirty="0" smtClean="0">
                <a:latin typeface="+mn-ea"/>
              </a:rPr>
              <a:t>時　講演</a:t>
            </a:r>
            <a:r>
              <a:rPr lang="en-US" altLang="ja-JP" sz="2000" b="1" dirty="0" smtClean="0">
                <a:latin typeface="+mn-ea"/>
              </a:rPr>
              <a:t>16</a:t>
            </a:r>
            <a:r>
              <a:rPr lang="ja-JP" altLang="en-US" sz="1400" dirty="0" smtClean="0">
                <a:latin typeface="+mn-ea"/>
              </a:rPr>
              <a:t>時</a:t>
            </a:r>
            <a:r>
              <a:rPr lang="ja-JP" altLang="en-US" dirty="0" smtClean="0">
                <a:latin typeface="+mn-ea"/>
              </a:rPr>
              <a:t>～</a:t>
            </a:r>
            <a:r>
              <a:rPr lang="en-US" altLang="ja-JP" sz="2000" b="1" dirty="0" smtClean="0">
                <a:latin typeface="+mn-ea"/>
              </a:rPr>
              <a:t>17</a:t>
            </a:r>
            <a:r>
              <a:rPr lang="ja-JP" altLang="en-US" sz="1400" dirty="0" smtClean="0">
                <a:latin typeface="+mn-ea"/>
              </a:rPr>
              <a:t>時</a:t>
            </a:r>
            <a:r>
              <a:rPr lang="en-US" altLang="ja-JP" sz="2000" b="1" dirty="0" smtClean="0">
                <a:latin typeface="+mn-ea"/>
              </a:rPr>
              <a:t>30</a:t>
            </a:r>
            <a:r>
              <a:rPr lang="ja-JP" altLang="en-US" sz="1400" dirty="0" smtClean="0">
                <a:latin typeface="+mn-ea"/>
              </a:rPr>
              <a:t>分</a:t>
            </a:r>
          </a:p>
          <a:p>
            <a:r>
              <a:rPr kumimoji="1" lang="ja-JP" altLang="en-US" sz="1400" dirty="0" smtClean="0">
                <a:latin typeface="+mn-ea"/>
              </a:rPr>
              <a:t>＜</a:t>
            </a:r>
            <a:r>
              <a:rPr kumimoji="1" lang="ja-JP" altLang="en-US" sz="1400" dirty="0" smtClean="0">
                <a:latin typeface="+mn-ea"/>
              </a:rPr>
              <a:t>希望者個別相談会　</a:t>
            </a:r>
            <a:r>
              <a:rPr kumimoji="1" lang="en-US" altLang="ja-JP" sz="1400" dirty="0" smtClean="0">
                <a:latin typeface="+mn-ea"/>
              </a:rPr>
              <a:t>17</a:t>
            </a:r>
            <a:r>
              <a:rPr kumimoji="1" lang="ja-JP" altLang="en-US" sz="1400" dirty="0" smtClean="0">
                <a:latin typeface="+mn-ea"/>
              </a:rPr>
              <a:t>時</a:t>
            </a:r>
            <a:r>
              <a:rPr kumimoji="1" lang="en-US" altLang="ja-JP" sz="1400" dirty="0" smtClean="0">
                <a:latin typeface="+mn-ea"/>
              </a:rPr>
              <a:t>30</a:t>
            </a:r>
            <a:r>
              <a:rPr kumimoji="1" lang="ja-JP" altLang="en-US" sz="1400" dirty="0" smtClean="0">
                <a:latin typeface="+mn-ea"/>
              </a:rPr>
              <a:t>分から＞</a:t>
            </a:r>
            <a:endParaRPr kumimoji="1" lang="ja-JP" altLang="en-US" sz="1400" dirty="0">
              <a:latin typeface="+mn-ea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327712" y="4935448"/>
            <a:ext cx="34007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山形大学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街中サテライト１Ｆ</a:t>
            </a: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　</a:t>
            </a:r>
            <a:r>
              <a:rPr kumimoji="1" lang="ja-JP" altLang="en-US" sz="1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  米沢市門東町</a:t>
            </a:r>
            <a:r>
              <a:rPr kumimoji="1" lang="ja-JP" altLang="en-US" sz="1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３－１－４７</a:t>
            </a:r>
            <a:endParaRPr kumimoji="1" lang="en-US" altLang="ja-JP" sz="1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200" dirty="0" smtClean="0">
                <a:latin typeface="+mn-ea"/>
              </a:rPr>
              <a:t>　　車</a:t>
            </a:r>
            <a:r>
              <a:rPr lang="ja-JP" altLang="en-US" sz="1200" dirty="0" smtClean="0">
                <a:latin typeface="+mn-ea"/>
              </a:rPr>
              <a:t>は近隣の平和通り駐車場をご利用ください</a:t>
            </a:r>
            <a:endParaRPr kumimoji="1" lang="ja-JP" altLang="en-US" sz="1200" dirty="0">
              <a:latin typeface="+mn-ea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935421" y="5680667"/>
            <a:ext cx="794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無料</a:t>
            </a:r>
            <a:endParaRPr kumimoji="1" lang="ja-JP" altLang="en-US" sz="20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580496" y="5688629"/>
            <a:ext cx="794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</a:t>
            </a:r>
            <a:r>
              <a:rPr lang="ja-JP" altLang="en-US" sz="20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０</a:t>
            </a:r>
            <a:r>
              <a:rPr kumimoji="1" lang="ja-JP" altLang="en-US" sz="20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名</a:t>
            </a:r>
            <a:endParaRPr kumimoji="1" lang="ja-JP" altLang="en-US" sz="20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711035" y="6134758"/>
            <a:ext cx="3172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latin typeface="+mn-ea"/>
              </a:rPr>
              <a:t>電話またはＦＡＸにてお申込み下さい</a:t>
            </a:r>
            <a:endParaRPr lang="en-US" altLang="ja-JP" sz="1400" b="1" dirty="0">
              <a:latin typeface="+mn-ea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098862" y="5044258"/>
            <a:ext cx="693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/>
              <a:t>会</a:t>
            </a:r>
            <a:r>
              <a:rPr lang="ja-JP" altLang="en-US" sz="1400" b="1" dirty="0" smtClean="0"/>
              <a:t>　場</a:t>
            </a:r>
            <a:endParaRPr kumimoji="1" lang="ja-JP" altLang="en-US" sz="1400" b="1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063698" y="6135255"/>
            <a:ext cx="760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/>
              <a:t>申込</a:t>
            </a:r>
            <a:r>
              <a:rPr lang="ja-JP" altLang="en-US" sz="1400" b="1" dirty="0"/>
              <a:t>み</a:t>
            </a:r>
            <a:endParaRPr kumimoji="1" lang="ja-JP" altLang="en-US" sz="1400" b="1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901113" y="5764811"/>
            <a:ext cx="679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/>
              <a:t>定員</a:t>
            </a:r>
            <a:endParaRPr kumimoji="1" lang="ja-JP" altLang="en-US" sz="1400" b="1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039690" y="5772797"/>
            <a:ext cx="733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/>
              <a:t>参加</a:t>
            </a:r>
            <a:r>
              <a:rPr lang="ja-JP" altLang="en-US" sz="1400" b="1" dirty="0"/>
              <a:t>費</a:t>
            </a:r>
            <a:endParaRPr kumimoji="1" lang="ja-JP" altLang="en-US" sz="1400" b="1" dirty="0"/>
          </a:p>
        </p:txBody>
      </p:sp>
      <p:sp>
        <p:nvSpPr>
          <p:cNvPr id="41" name="正方形/長方形 40"/>
          <p:cNvSpPr/>
          <p:nvPr/>
        </p:nvSpPr>
        <p:spPr>
          <a:xfrm>
            <a:off x="2846326" y="6533234"/>
            <a:ext cx="3815450" cy="3926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790346" y="6515286"/>
            <a:ext cx="5013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latin typeface="+mn-ea"/>
              </a:rPr>
              <a:t>電話</a:t>
            </a:r>
            <a:r>
              <a:rPr lang="ja-JP" altLang="en-US" b="1" dirty="0" smtClean="0">
                <a:latin typeface="+mn-ea"/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  <a:latin typeface="+mn-ea"/>
              </a:rPr>
              <a:t>0238-40-0764</a:t>
            </a:r>
            <a:r>
              <a:rPr lang="en-US" altLang="ja-JP" b="1" dirty="0" smtClean="0">
                <a:latin typeface="+mn-ea"/>
              </a:rPr>
              <a:t>  </a:t>
            </a:r>
            <a:r>
              <a:rPr lang="en-US" altLang="ja-JP" sz="1400" b="1" dirty="0">
                <a:latin typeface="+mn-ea"/>
              </a:rPr>
              <a:t>FAX</a:t>
            </a:r>
            <a:r>
              <a:rPr lang="en-US" altLang="ja-JP" b="1" dirty="0">
                <a:latin typeface="+mn-ea"/>
              </a:rPr>
              <a:t> </a:t>
            </a:r>
            <a:r>
              <a:rPr lang="en-US" altLang="ja-JP" b="1" dirty="0">
                <a:solidFill>
                  <a:srgbClr val="FF0000"/>
                </a:solidFill>
                <a:latin typeface="+mn-ea"/>
              </a:rPr>
              <a:t>0238-40-0765</a:t>
            </a:r>
            <a:endParaRPr lang="ja-JP" altLang="en-US" b="1" dirty="0">
              <a:solidFill>
                <a:srgbClr val="FF0000"/>
              </a:solidFill>
              <a:latin typeface="+mn-ea"/>
            </a:endParaRPr>
          </a:p>
        </p:txBody>
      </p:sp>
      <p:graphicFrame>
        <p:nvGraphicFramePr>
          <p:cNvPr id="43" name="オブジェクト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246250"/>
              </p:ext>
            </p:extLst>
          </p:nvPr>
        </p:nvGraphicFramePr>
        <p:xfrm>
          <a:off x="104430" y="7201304"/>
          <a:ext cx="6701702" cy="1136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Worksheet" r:id="rId6" imgW="5581435" imgH="704814" progId="Excel.Sheet.12">
                  <p:embed/>
                </p:oleObj>
              </mc:Choice>
              <mc:Fallback>
                <p:oleObj name="Worksheet" r:id="rId6" imgW="5581435" imgH="7048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4430" y="7201304"/>
                        <a:ext cx="6701702" cy="1136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テキスト ボックス 43"/>
          <p:cNvSpPr txBox="1"/>
          <p:nvPr/>
        </p:nvSpPr>
        <p:spPr>
          <a:xfrm>
            <a:off x="0" y="8316489"/>
            <a:ext cx="3631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■主催：山形県よろず支援拠点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01409" y="8581798"/>
            <a:ext cx="6604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米沢窓口　</a:t>
            </a:r>
            <a:r>
              <a:rPr kumimoji="1"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TEL 0238-40-0764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山形窓口　</a:t>
            </a:r>
            <a:r>
              <a:rPr kumimoji="1"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TEL 023-647-0708</a:t>
            </a:r>
          </a:p>
          <a:p>
            <a:r>
              <a:rPr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             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URL</a:t>
            </a:r>
            <a:r>
              <a:rPr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kumimoji="1" lang="en-US" altLang="ja-JP" sz="1600" dirty="0" smtClean="0"/>
              <a:t>http://yorozu-yamagata.com/</a:t>
            </a:r>
            <a:endParaRPr kumimoji="1" lang="ja-JP" altLang="en-US" sz="1600" dirty="0"/>
          </a:p>
        </p:txBody>
      </p:sp>
      <p:sp>
        <p:nvSpPr>
          <p:cNvPr id="8" name="正方形/長方形 7"/>
          <p:cNvSpPr/>
          <p:nvPr/>
        </p:nvSpPr>
        <p:spPr>
          <a:xfrm>
            <a:off x="371921" y="4952649"/>
            <a:ext cx="258742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 smtClean="0"/>
              <a:t>東北ジャイロ流通研究所代表</a:t>
            </a:r>
          </a:p>
          <a:p>
            <a:pPr fontAlgn="t"/>
            <a:r>
              <a:rPr lang="ja-JP" altLang="en-US" sz="1000" dirty="0" smtClean="0"/>
              <a:t>　東北</a:t>
            </a:r>
            <a:r>
              <a:rPr lang="ja-JP" altLang="en-US" sz="1000" dirty="0"/>
              <a:t>大学農学部卒業後、福島県職員として勤務。 </a:t>
            </a:r>
            <a:r>
              <a:rPr lang="en-US" altLang="ja-JP" sz="1000" dirty="0"/>
              <a:t>1993</a:t>
            </a:r>
            <a:r>
              <a:rPr lang="ja-JP" altLang="en-US" sz="1000" dirty="0"/>
              <a:t>年、福島県を退職し、特産品開発、農産物直売所活性化、地域づくりなどに関する講演、現地アドバイス等を全国で実施している。 また、消費生活センター勤務という異色の経歴を生かして、店と消費者の架け橋を目指し、独自の視点で顧客満足手法を追求してきた。 「お客様の側の視点での提案」が、個店や商店街に大いに喜ばれている</a:t>
            </a:r>
            <a:r>
              <a:rPr lang="ja-JP" altLang="en-US" dirty="0"/>
              <a:t>。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442587" y="3009218"/>
            <a:ext cx="463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>
                <a:solidFill>
                  <a:srgbClr val="FFC000"/>
                </a:solidFill>
                <a:effectLst>
                  <a:glow rad="114300">
                    <a:schemeClr val="tx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「元気が出る店づくり」</a:t>
            </a:r>
            <a:endParaRPr kumimoji="1" lang="ja-JP" altLang="en-US" sz="3600" b="1" dirty="0">
              <a:solidFill>
                <a:srgbClr val="FFC000"/>
              </a:solidFill>
              <a:effectLst>
                <a:glow rad="114300">
                  <a:schemeClr val="tx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553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414</TotalTime>
  <Words>49</Words>
  <Application>Microsoft Office PowerPoint</Application>
  <PresentationFormat>画面に合わせる (4:3)</PresentationFormat>
  <Paragraphs>27</Paragraphs>
  <Slides>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HGPｺﾞｼｯｸE</vt:lpstr>
      <vt:lpstr>HGPｺﾞｼｯｸM</vt:lpstr>
      <vt:lpstr>HGP行書体</vt:lpstr>
      <vt:lpstr>HGP創英角ｺﾞｼｯｸUB</vt:lpstr>
      <vt:lpstr>HGP創英角ﾎﾟｯﾌﾟ体</vt:lpstr>
      <vt:lpstr>HG丸ｺﾞｼｯｸM-PRO</vt:lpstr>
      <vt:lpstr>ＭＳ Ｐゴシック</vt:lpstr>
      <vt:lpstr>Arial</vt:lpstr>
      <vt:lpstr>Calibri</vt:lpstr>
      <vt:lpstr>Calibri Light</vt:lpstr>
      <vt:lpstr>Office テーマ</vt:lpstr>
      <vt:lpstr>Worksheet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金子信弘</dc:creator>
  <cp:lastModifiedBy>金子信弘</cp:lastModifiedBy>
  <cp:revision>40</cp:revision>
  <cp:lastPrinted>2015-04-27T05:03:16Z</cp:lastPrinted>
  <dcterms:created xsi:type="dcterms:W3CDTF">2015-04-21T02:50:26Z</dcterms:created>
  <dcterms:modified xsi:type="dcterms:W3CDTF">2015-04-27T05:10:13Z</dcterms:modified>
</cp:coreProperties>
</file>